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71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1" d="100"/>
          <a:sy n="71" d="100"/>
        </p:scale>
        <p:origin x="-13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04664"/>
            <a:ext cx="8496944" cy="1656928"/>
          </a:xfrm>
        </p:spPr>
        <p:txBody>
          <a:bodyPr/>
          <a:lstStyle/>
          <a:p>
            <a:r>
              <a:rPr lang="ru-RU" dirty="0" smtClean="0"/>
              <a:t>Победа деда- моя победа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4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445624" cy="5822107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dirty="0" err="1" smtClean="0"/>
              <a:t>Мингазов</a:t>
            </a:r>
            <a:r>
              <a:rPr lang="ru-RU" dirty="0" smtClean="0"/>
              <a:t> </a:t>
            </a:r>
            <a:r>
              <a:rPr lang="ru-RU" dirty="0" err="1" smtClean="0"/>
              <a:t>Гильфан</a:t>
            </a:r>
            <a:r>
              <a:rPr lang="ru-RU" dirty="0" smtClean="0"/>
              <a:t> </a:t>
            </a:r>
          </a:p>
          <a:p>
            <a:r>
              <a:rPr lang="ru-RU" dirty="0"/>
              <a:t> </a:t>
            </a:r>
            <a:r>
              <a:rPr lang="ru-RU" dirty="0" smtClean="0"/>
              <a:t>           (1907-1941)</a:t>
            </a:r>
          </a:p>
          <a:p>
            <a:r>
              <a:rPr lang="ru-RU" dirty="0" smtClean="0"/>
              <a:t>Уходит на войну в 1941 году .В том же году умирает. У него остались 5 </a:t>
            </a:r>
            <a:r>
              <a:rPr lang="ru-RU" dirty="0" err="1" smtClean="0"/>
              <a:t>детей.Его</a:t>
            </a:r>
            <a:r>
              <a:rPr lang="ru-RU" dirty="0" smtClean="0"/>
              <a:t> родные </a:t>
            </a:r>
          </a:p>
          <a:p>
            <a:r>
              <a:rPr lang="ru-RU" dirty="0"/>
              <a:t>т</a:t>
            </a:r>
            <a:r>
              <a:rPr lang="ru-RU" dirty="0" smtClean="0"/>
              <a:t>оже ушли с ним в войну и не вернулись.</a:t>
            </a:r>
          </a:p>
          <a:p>
            <a:r>
              <a:rPr lang="ru-RU" dirty="0"/>
              <a:t> </a:t>
            </a:r>
            <a:r>
              <a:rPr lang="ru-RU" dirty="0" smtClean="0"/>
              <a:t>      </a:t>
            </a:r>
            <a:r>
              <a:rPr lang="ru-RU" dirty="0" err="1" smtClean="0"/>
              <a:t>Музафаров</a:t>
            </a:r>
            <a:r>
              <a:rPr lang="ru-RU" dirty="0" smtClean="0"/>
              <a:t> </a:t>
            </a:r>
            <a:r>
              <a:rPr lang="ru-RU" dirty="0" err="1" smtClean="0"/>
              <a:t>Мухатнур</a:t>
            </a:r>
            <a:r>
              <a:rPr lang="ru-RU" dirty="0" smtClean="0"/>
              <a:t> </a:t>
            </a:r>
            <a:r>
              <a:rPr lang="ru-RU" dirty="0" err="1" smtClean="0"/>
              <a:t>Мулланурович</a:t>
            </a:r>
            <a:endParaRPr lang="ru-RU" dirty="0" smtClean="0"/>
          </a:p>
          <a:p>
            <a:r>
              <a:rPr lang="ru-RU" dirty="0" smtClean="0"/>
              <a:t>  Родился 1907 году . Ушел </a:t>
            </a:r>
            <a:r>
              <a:rPr lang="ru-RU" dirty="0"/>
              <a:t>н</a:t>
            </a:r>
            <a:r>
              <a:rPr lang="ru-RU" dirty="0" smtClean="0"/>
              <a:t>а войну в 1941 году . Умер 20 марта 1943  года в ленинградской области .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348863" y="332656"/>
            <a:ext cx="45719" cy="89102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683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7544" y="274320"/>
            <a:ext cx="7926648" cy="639504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       Ибрагимов </a:t>
            </a:r>
            <a:r>
              <a:rPr lang="ru-RU" dirty="0" err="1" smtClean="0"/>
              <a:t>Арслан</a:t>
            </a:r>
            <a:r>
              <a:rPr lang="ru-RU" dirty="0" smtClean="0"/>
              <a:t> </a:t>
            </a:r>
            <a:r>
              <a:rPr lang="ru-RU" dirty="0" err="1" smtClean="0"/>
              <a:t>Хакимович</a:t>
            </a:r>
            <a:endParaRPr lang="ru-RU" dirty="0" smtClean="0"/>
          </a:p>
          <a:p>
            <a:r>
              <a:rPr lang="ru-RU" dirty="0" smtClean="0"/>
              <a:t>Мой прадедушка Ибрагимов </a:t>
            </a:r>
            <a:r>
              <a:rPr lang="ru-RU" dirty="0" err="1" smtClean="0"/>
              <a:t>Арслан</a:t>
            </a:r>
            <a:r>
              <a:rPr lang="ru-RU" dirty="0" smtClean="0"/>
              <a:t> </a:t>
            </a:r>
            <a:r>
              <a:rPr lang="ru-RU" dirty="0" err="1" smtClean="0"/>
              <a:t>Хакимович</a:t>
            </a:r>
            <a:r>
              <a:rPr lang="ru-RU" dirty="0" smtClean="0"/>
              <a:t> родился в1912 году в деревне </a:t>
            </a:r>
            <a:r>
              <a:rPr lang="ru-RU" dirty="0" err="1" smtClean="0"/>
              <a:t>Иж-Бобья</a:t>
            </a:r>
            <a:r>
              <a:rPr lang="ru-RU" dirty="0" smtClean="0"/>
              <a:t> </a:t>
            </a:r>
            <a:r>
              <a:rPr lang="ru-RU" dirty="0" err="1" smtClean="0"/>
              <a:t>Агрызского</a:t>
            </a:r>
            <a:r>
              <a:rPr lang="ru-RU" dirty="0" smtClean="0"/>
              <a:t> района. В 1935 году начал работать  в районной газете «Ленин юлы». С сентября 1936 года  стал работать учителем математики в </a:t>
            </a:r>
            <a:r>
              <a:rPr lang="ru-RU" dirty="0" err="1" smtClean="0"/>
              <a:t>Сукмановской</a:t>
            </a:r>
            <a:r>
              <a:rPr lang="ru-RU" dirty="0" smtClean="0"/>
              <a:t> школе.</a:t>
            </a:r>
          </a:p>
          <a:p>
            <a:r>
              <a:rPr lang="ru-RU" dirty="0" smtClean="0"/>
              <a:t>В1937 году его перевели в </a:t>
            </a:r>
            <a:r>
              <a:rPr lang="ru-RU" dirty="0" err="1" smtClean="0"/>
              <a:t>Табарлинскую</a:t>
            </a:r>
            <a:r>
              <a:rPr lang="ru-RU" dirty="0" smtClean="0"/>
              <a:t> </a:t>
            </a:r>
            <a:r>
              <a:rPr lang="ru-RU" dirty="0" err="1" smtClean="0"/>
              <a:t>школу.В</a:t>
            </a:r>
            <a:r>
              <a:rPr lang="ru-RU" dirty="0" smtClean="0"/>
              <a:t> этой школе он работал  до начала Великой Отечественной войны .В октябре 1941года он был мобилизован на </a:t>
            </a:r>
            <a:r>
              <a:rPr lang="ru-RU" dirty="0" err="1" smtClean="0"/>
              <a:t>фронтВеликойОтечественнойвойны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Мой прадедушка был командиром роты  с 1941-1944 </a:t>
            </a:r>
            <a:r>
              <a:rPr lang="ru-RU" dirty="0" err="1" smtClean="0"/>
              <a:t>годы.На</a:t>
            </a:r>
            <a:r>
              <a:rPr lang="ru-RU" dirty="0" smtClean="0"/>
              <a:t> фронте был 2 раза </a:t>
            </a:r>
            <a:r>
              <a:rPr lang="ru-RU" dirty="0" err="1" smtClean="0"/>
              <a:t>ранен.После</a:t>
            </a:r>
            <a:r>
              <a:rPr lang="ru-RU" dirty="0" smtClean="0"/>
              <a:t> ранений вернулся в родные края. В1944году был награждён </a:t>
            </a:r>
            <a:r>
              <a:rPr lang="ru-RU" dirty="0" err="1" smtClean="0"/>
              <a:t>орденом«Красной</a:t>
            </a:r>
            <a:r>
              <a:rPr lang="ru-RU" dirty="0" smtClean="0"/>
              <a:t> звезды». Умер в 1980 году.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5194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76" y="94130"/>
            <a:ext cx="8579224" cy="635920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    </a:t>
            </a:r>
            <a:r>
              <a:rPr lang="ru-RU" dirty="0" err="1" smtClean="0"/>
              <a:t>Сибатов</a:t>
            </a:r>
            <a:r>
              <a:rPr lang="ru-RU" dirty="0" smtClean="0"/>
              <a:t> </a:t>
            </a:r>
            <a:r>
              <a:rPr lang="ru-RU" dirty="0" err="1" smtClean="0"/>
              <a:t>Амбагат</a:t>
            </a:r>
            <a:r>
              <a:rPr lang="ru-RU" dirty="0" smtClean="0"/>
              <a:t> </a:t>
            </a:r>
            <a:r>
              <a:rPr lang="ru-RU" dirty="0" err="1" smtClean="0"/>
              <a:t>Сибатович</a:t>
            </a:r>
            <a:r>
              <a:rPr lang="ru-RU" dirty="0" smtClean="0"/>
              <a:t> </a:t>
            </a:r>
          </a:p>
          <a:p>
            <a:r>
              <a:rPr lang="ru-RU" dirty="0" smtClean="0"/>
              <a:t>Мой дедушка </a:t>
            </a:r>
            <a:r>
              <a:rPr lang="ru-RU" dirty="0" err="1"/>
              <a:t>Сибатов</a:t>
            </a:r>
            <a:r>
              <a:rPr lang="ru-RU" dirty="0"/>
              <a:t> </a:t>
            </a:r>
            <a:r>
              <a:rPr lang="ru-RU" dirty="0" err="1"/>
              <a:t>Амбагат</a:t>
            </a:r>
            <a:r>
              <a:rPr lang="ru-RU" dirty="0"/>
              <a:t> </a:t>
            </a:r>
            <a:r>
              <a:rPr lang="ru-RU" dirty="0" err="1"/>
              <a:t>Сибатович</a:t>
            </a:r>
            <a:r>
              <a:rPr lang="ru-RU" dirty="0"/>
              <a:t> </a:t>
            </a:r>
            <a:r>
              <a:rPr lang="ru-RU" dirty="0" smtClean="0"/>
              <a:t>родился 24 октября 1930 года в деревне </a:t>
            </a:r>
            <a:r>
              <a:rPr lang="ru-RU" dirty="0" err="1" smtClean="0"/>
              <a:t>Мукшур.Когда</a:t>
            </a:r>
            <a:r>
              <a:rPr lang="ru-RU" dirty="0" smtClean="0"/>
              <a:t> началась Великая Отечественная </a:t>
            </a:r>
            <a:r>
              <a:rPr lang="ru-RU" dirty="0" err="1" smtClean="0"/>
              <a:t>война,ему</a:t>
            </a:r>
            <a:r>
              <a:rPr lang="ru-RU" dirty="0" smtClean="0"/>
              <a:t> было 11 </a:t>
            </a:r>
            <a:r>
              <a:rPr lang="ru-RU" dirty="0" err="1" smtClean="0"/>
              <a:t>лет.В</a:t>
            </a:r>
            <a:r>
              <a:rPr lang="ru-RU" dirty="0" smtClean="0"/>
              <a:t> это время он работал в колхозе ,помогал всем старшим в тяжёлых работах .Его отец  был 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войне,а</a:t>
            </a:r>
            <a:r>
              <a:rPr lang="ru-RU" dirty="0" smtClean="0"/>
              <a:t> мать умерла в 1941 </a:t>
            </a:r>
            <a:r>
              <a:rPr lang="ru-RU" dirty="0" err="1" smtClean="0"/>
              <a:t>году,когда</a:t>
            </a:r>
            <a:r>
              <a:rPr lang="ru-RU" dirty="0" smtClean="0"/>
              <a:t> в сильном буране шла в другую </a:t>
            </a:r>
            <a:r>
              <a:rPr lang="ru-RU" dirty="0" err="1" smtClean="0"/>
              <a:t>деревню,поэтому</a:t>
            </a:r>
            <a:r>
              <a:rPr lang="ru-RU" dirty="0" smtClean="0"/>
              <a:t> дедушку воспитывала сестра . После войны  он учился  на вождение на тракторе и работал  трактористом  многие годы .За хорошую работу ему вручали  много наград  и грамот. Сейчас моему  дедушке 84 года, и он живёт спокойной  и счастливой жизнью.</a:t>
            </a:r>
          </a:p>
          <a:p>
            <a:r>
              <a:rPr lang="ru-RU" dirty="0" smtClean="0"/>
              <a:t>Моя бабушка </a:t>
            </a:r>
            <a:r>
              <a:rPr lang="ru-RU" dirty="0" err="1" smtClean="0"/>
              <a:t>Сибатова</a:t>
            </a:r>
            <a:r>
              <a:rPr lang="ru-RU" dirty="0" smtClean="0"/>
              <a:t>  </a:t>
            </a:r>
            <a:r>
              <a:rPr lang="ru-RU" dirty="0" err="1" smtClean="0"/>
              <a:t>Флюра</a:t>
            </a:r>
            <a:r>
              <a:rPr lang="ru-RU" dirty="0" smtClean="0"/>
              <a:t> </a:t>
            </a:r>
            <a:r>
              <a:rPr lang="ru-RU" dirty="0" err="1" smtClean="0"/>
              <a:t>Сиразетдиновна</a:t>
            </a:r>
            <a:r>
              <a:rPr lang="ru-RU" dirty="0" smtClean="0"/>
              <a:t> родилась 27 мая  1928 года в деревне </a:t>
            </a:r>
            <a:r>
              <a:rPr lang="ru-RU" dirty="0" err="1" smtClean="0"/>
              <a:t>Туба.Во</a:t>
            </a:r>
            <a:r>
              <a:rPr lang="ru-RU" dirty="0" smtClean="0"/>
              <a:t> время  ей было 13 лет. Её мать умерла рано,</a:t>
            </a:r>
            <a:endParaRPr lang="ru-RU" dirty="0"/>
          </a:p>
          <a:p>
            <a:r>
              <a:rPr lang="ru-RU" dirty="0" smtClean="0"/>
              <a:t>Поэтому мою бабушку воспитывала </a:t>
            </a:r>
            <a:r>
              <a:rPr lang="ru-RU" dirty="0" err="1" smtClean="0"/>
              <a:t>мачеха.Она</a:t>
            </a:r>
            <a:r>
              <a:rPr lang="ru-RU" dirty="0" smtClean="0"/>
              <a:t> так </a:t>
            </a:r>
            <a:r>
              <a:rPr lang="ru-RU" dirty="0" err="1" smtClean="0"/>
              <a:t>же,как</a:t>
            </a:r>
            <a:r>
              <a:rPr lang="ru-RU" dirty="0" smtClean="0"/>
              <a:t> и мой дед  работала в колхозе помогала </a:t>
            </a:r>
            <a:r>
              <a:rPr lang="ru-RU" dirty="0" err="1" smtClean="0"/>
              <a:t>старшим.После</a:t>
            </a:r>
            <a:r>
              <a:rPr lang="ru-RU" dirty="0" smtClean="0"/>
              <a:t> </a:t>
            </a:r>
            <a:r>
              <a:rPr lang="ru-RU" dirty="0" err="1" smtClean="0"/>
              <a:t>семилетнеё</a:t>
            </a:r>
            <a:r>
              <a:rPr lang="ru-RU" dirty="0" smtClean="0"/>
              <a:t> учёбы она училась в </a:t>
            </a:r>
            <a:r>
              <a:rPr lang="ru-RU" dirty="0" err="1" smtClean="0"/>
              <a:t>Терсях.В</a:t>
            </a:r>
            <a:r>
              <a:rPr lang="ru-RU" dirty="0" smtClean="0"/>
              <a:t> Тубе она работала секретарём сельского совета. Бабушка умерла в 2011 году .Мои дедушка и бабушка –ветераны тыла.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12276856" y="274638"/>
            <a:ext cx="72008" cy="106613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5805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</a:t>
            </a:r>
            <a:r>
              <a:rPr lang="ru-RU" dirty="0" err="1" smtClean="0"/>
              <a:t>Зарипов</a:t>
            </a:r>
            <a:r>
              <a:rPr lang="ru-RU" dirty="0" smtClean="0"/>
              <a:t> </a:t>
            </a:r>
            <a:r>
              <a:rPr lang="ru-RU" dirty="0" err="1"/>
              <a:t>Закир</a:t>
            </a:r>
            <a:r>
              <a:rPr lang="ru-RU" dirty="0"/>
              <a:t> </a:t>
            </a:r>
            <a:r>
              <a:rPr lang="ru-RU" dirty="0" err="1"/>
              <a:t>Зарипович</a:t>
            </a:r>
            <a:endParaRPr lang="ru-RU" dirty="0"/>
          </a:p>
          <a:p>
            <a:r>
              <a:rPr lang="ru-RU" dirty="0"/>
              <a:t>Мой прадед </a:t>
            </a:r>
            <a:r>
              <a:rPr lang="ru-RU" dirty="0" err="1"/>
              <a:t>Зарипов</a:t>
            </a:r>
            <a:r>
              <a:rPr lang="ru-RU" dirty="0"/>
              <a:t> </a:t>
            </a:r>
            <a:r>
              <a:rPr lang="ru-RU" dirty="0" err="1"/>
              <a:t>Закир</a:t>
            </a:r>
            <a:r>
              <a:rPr lang="ru-RU" dirty="0"/>
              <a:t> </a:t>
            </a:r>
            <a:r>
              <a:rPr lang="ru-RU" dirty="0" err="1"/>
              <a:t>Зарипович</a:t>
            </a:r>
            <a:r>
              <a:rPr lang="ru-RU" dirty="0"/>
              <a:t> родился в 1911 году в деревне Мордва .</a:t>
            </a:r>
          </a:p>
          <a:p>
            <a:r>
              <a:rPr lang="ru-RU" dirty="0"/>
              <a:t>В семье их было пятеро:3 сестры и 2 брата .</a:t>
            </a:r>
          </a:p>
          <a:p>
            <a:r>
              <a:rPr lang="ru-RU" dirty="0"/>
              <a:t>Когда началась Великая Отечественная война мой прадед и его брат отправились на фронт.</a:t>
            </a:r>
          </a:p>
          <a:p>
            <a:r>
              <a:rPr lang="ru-RU" dirty="0"/>
              <a:t>В 1941 году ему было30 лет. На войне был ранен  в голову ,а его брат погиб от тяжёлых ранений. Вскоре, когда он вернулся с войны  рана не давала о себе забывать .Прадед </a:t>
            </a:r>
            <a:r>
              <a:rPr lang="ru-RU" dirty="0" err="1"/>
              <a:t>Закир</a:t>
            </a:r>
            <a:r>
              <a:rPr lang="ru-RU" dirty="0"/>
              <a:t> умер в больнице ,когда ему  было 46 лет, оставив 5 детей ,самый младший  из которых мой дед. </a:t>
            </a:r>
          </a:p>
          <a:p>
            <a:pPr>
              <a:buNone/>
            </a:pPr>
            <a:r>
              <a:rPr lang="ru-RU" dirty="0"/>
              <a:t>   Ему было всего 3 года, когда отец умер.</a:t>
            </a:r>
          </a:p>
          <a:p>
            <a:pPr>
              <a:buNone/>
            </a:pPr>
            <a:r>
              <a:rPr lang="ru-RU" dirty="0"/>
              <a:t>   По словам  дедушки, его отец </a:t>
            </a:r>
            <a:r>
              <a:rPr lang="ru-RU" dirty="0" err="1"/>
              <a:t>Закир</a:t>
            </a:r>
            <a:r>
              <a:rPr lang="ru-RU" dirty="0"/>
              <a:t> сильно болен в последние годы жизни, так как в годы войны он получил </a:t>
            </a:r>
            <a:r>
              <a:rPr lang="ru-RU" dirty="0" err="1"/>
              <a:t>ранение.А</a:t>
            </a:r>
            <a:r>
              <a:rPr lang="ru-RU" dirty="0"/>
              <a:t> так же после войны часто болел, потому что в суровые годы войны они перебирались пешком с одного пункта назначения на другое.  </a:t>
            </a:r>
          </a:p>
          <a:p>
            <a:pPr>
              <a:buNone/>
            </a:pPr>
            <a:r>
              <a:rPr lang="ru-RU" dirty="0"/>
              <a:t>   </a:t>
            </a:r>
          </a:p>
          <a:p>
            <a:pPr>
              <a:buNone/>
            </a:pPr>
            <a:r>
              <a:rPr lang="ru-RU" dirty="0"/>
              <a:t>  </a:t>
            </a:r>
          </a:p>
          <a:p>
            <a:pPr>
              <a:buNone/>
            </a:pPr>
            <a:r>
              <a:rPr lang="ru-RU" dirty="0"/>
              <a:t>    </a:t>
            </a:r>
          </a:p>
        </p:txBody>
      </p:sp>
    </p:spTree>
    <p:extLst>
      <p:ext uri="{BB962C8B-B14F-4D97-AF65-F5344CB8AC3E}">
        <p14:creationId xmlns="" xmlns:p14="http://schemas.microsoft.com/office/powerpoint/2010/main" val="20337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08712"/>
          </a:xfrm>
        </p:spPr>
        <p:txBody>
          <a:bodyPr/>
          <a:lstStyle/>
          <a:p>
            <a:r>
              <a:rPr lang="ru-RU" dirty="0" err="1"/>
              <a:t>Файзуллин</a:t>
            </a:r>
            <a:r>
              <a:rPr lang="ru-RU" dirty="0"/>
              <a:t> </a:t>
            </a:r>
            <a:r>
              <a:rPr lang="ru-RU" dirty="0" err="1"/>
              <a:t>Мусифулла</a:t>
            </a:r>
            <a:endParaRPr lang="ru-RU" dirty="0"/>
          </a:p>
          <a:p>
            <a:r>
              <a:rPr lang="ru-RU" dirty="0"/>
              <a:t>По рассказу моей бабушки, её отец </a:t>
            </a:r>
            <a:r>
              <a:rPr lang="ru-RU" dirty="0" err="1"/>
              <a:t>Файзуллин</a:t>
            </a:r>
            <a:r>
              <a:rPr lang="ru-RU" dirty="0"/>
              <a:t> </a:t>
            </a:r>
            <a:r>
              <a:rPr lang="ru-RU" dirty="0" err="1"/>
              <a:t>Мусифулла</a:t>
            </a:r>
            <a:r>
              <a:rPr lang="ru-RU" dirty="0"/>
              <a:t> 1906 года рождения участвовал на войне.</a:t>
            </a:r>
          </a:p>
          <a:p>
            <a:r>
              <a:rPr lang="ru-RU" dirty="0"/>
              <a:t>У него были медали и </a:t>
            </a:r>
            <a:r>
              <a:rPr lang="ru-RU" dirty="0" err="1"/>
              <a:t>награды.Пришёл</a:t>
            </a:r>
            <a:r>
              <a:rPr lang="ru-RU" dirty="0"/>
              <a:t> с войны на </a:t>
            </a:r>
            <a:r>
              <a:rPr lang="ru-RU" dirty="0" err="1"/>
              <a:t>костылях.Несмотря</a:t>
            </a:r>
            <a:r>
              <a:rPr lang="ru-RU" dirty="0"/>
              <a:t> на это продолжал помогать своей семье вставать на </a:t>
            </a:r>
            <a:r>
              <a:rPr lang="ru-RU" dirty="0" err="1"/>
              <a:t>ноги.Но</a:t>
            </a:r>
            <a:r>
              <a:rPr lang="ru-RU" dirty="0"/>
              <a:t> он пропал без вести.</a:t>
            </a:r>
          </a:p>
          <a:p>
            <a:r>
              <a:rPr lang="ru-RU" dirty="0"/>
              <a:t>К сожалению фотографии не </a:t>
            </a:r>
            <a:r>
              <a:rPr lang="ru-RU" dirty="0" err="1"/>
              <a:t>сохранились.Его</a:t>
            </a:r>
            <a:r>
              <a:rPr lang="ru-RU" dirty="0"/>
              <a:t> старшая дочь работала бригадиром </a:t>
            </a:r>
            <a:r>
              <a:rPr lang="ru-RU" dirty="0" err="1"/>
              <a:t>комбайнёра.Она</a:t>
            </a:r>
            <a:r>
              <a:rPr lang="ru-RU" dirty="0"/>
              <a:t> по сей день </a:t>
            </a:r>
            <a:r>
              <a:rPr lang="ru-RU" dirty="0" err="1"/>
              <a:t>жива,живёт</a:t>
            </a:r>
            <a:r>
              <a:rPr lang="ru-RU" dirty="0"/>
              <a:t> в </a:t>
            </a:r>
            <a:r>
              <a:rPr lang="ru-RU" dirty="0" smtClean="0"/>
              <a:t>Ижевске, ей </a:t>
            </a:r>
            <a:r>
              <a:rPr lang="ru-RU" dirty="0"/>
              <a:t>в этом году исполнилось 90 лет.</a:t>
            </a:r>
          </a:p>
          <a:p>
            <a:r>
              <a:rPr lang="ru-RU" dirty="0"/>
              <a:t>Она со слезами </a:t>
            </a:r>
            <a:r>
              <a:rPr lang="ru-RU" dirty="0" smtClean="0"/>
              <a:t>вспоминает </a:t>
            </a:r>
            <a:r>
              <a:rPr lang="ru-RU" dirty="0"/>
              <a:t>и рассказывает про своего отца и про свою трудную жизнь.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20872" y="274638"/>
            <a:ext cx="144016" cy="7060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3393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55272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Шабаев</a:t>
            </a:r>
            <a:r>
              <a:rPr lang="ru-RU" dirty="0"/>
              <a:t> </a:t>
            </a:r>
            <a:r>
              <a:rPr lang="ru-RU" dirty="0" err="1"/>
              <a:t>Салахи</a:t>
            </a:r>
            <a:r>
              <a:rPr lang="ru-RU" dirty="0"/>
              <a:t> </a:t>
            </a:r>
            <a:r>
              <a:rPr lang="ru-RU" dirty="0" err="1"/>
              <a:t>Шабаевич</a:t>
            </a:r>
            <a:endParaRPr lang="ru-RU" dirty="0"/>
          </a:p>
          <a:p>
            <a:r>
              <a:rPr lang="ru-RU" dirty="0"/>
              <a:t>Воинское </a:t>
            </a:r>
            <a:r>
              <a:rPr lang="ru-RU" dirty="0" err="1"/>
              <a:t>звание:красноармеец</a:t>
            </a:r>
            <a:r>
              <a:rPr lang="ru-RU" dirty="0"/>
              <a:t>.</a:t>
            </a:r>
          </a:p>
          <a:p>
            <a:r>
              <a:rPr lang="ru-RU" dirty="0"/>
              <a:t>Причина </a:t>
            </a:r>
            <a:r>
              <a:rPr lang="ru-RU" dirty="0" err="1"/>
              <a:t>выбытия:пропал</a:t>
            </a:r>
            <a:r>
              <a:rPr lang="ru-RU" dirty="0"/>
              <a:t> без вести.</a:t>
            </a:r>
          </a:p>
          <a:p>
            <a:r>
              <a:rPr lang="ru-RU" dirty="0"/>
              <a:t>Дата выбытия:_.02.1943.</a:t>
            </a:r>
          </a:p>
          <a:p>
            <a:r>
              <a:rPr lang="ru-RU" dirty="0"/>
              <a:t>Источники </a:t>
            </a:r>
            <a:r>
              <a:rPr lang="ru-RU" dirty="0" err="1"/>
              <a:t>информации:ВК</a:t>
            </a:r>
            <a:r>
              <a:rPr lang="ru-RU" dirty="0"/>
              <a:t> Республики Татарстан.</a:t>
            </a:r>
          </a:p>
          <a:p>
            <a:r>
              <a:rPr lang="ru-RU" dirty="0"/>
              <a:t>Номер описи источника:1948</a:t>
            </a:r>
          </a:p>
          <a:p>
            <a:r>
              <a:rPr lang="ru-RU" dirty="0"/>
              <a:t>Номер источника информации:17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20872" y="274638"/>
            <a:ext cx="144016" cy="99412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772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640871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           </a:t>
            </a:r>
            <a:r>
              <a:rPr lang="ru-RU" dirty="0" err="1"/>
              <a:t>Гильфанов</a:t>
            </a:r>
            <a:r>
              <a:rPr lang="ru-RU" dirty="0"/>
              <a:t> </a:t>
            </a:r>
            <a:r>
              <a:rPr lang="ru-RU" dirty="0" err="1"/>
              <a:t>Завдят</a:t>
            </a:r>
            <a:r>
              <a:rPr lang="ru-RU" dirty="0"/>
              <a:t> </a:t>
            </a:r>
            <a:r>
              <a:rPr lang="ru-RU" dirty="0" err="1" smtClean="0"/>
              <a:t>Нуретдинович</a:t>
            </a:r>
            <a:endParaRPr lang="ru-RU" dirty="0" smtClean="0"/>
          </a:p>
          <a:p>
            <a:r>
              <a:rPr lang="ru-RU" dirty="0"/>
              <a:t>Мой  дедушка </a:t>
            </a:r>
            <a:r>
              <a:rPr lang="ru-RU" dirty="0" err="1"/>
              <a:t>Гильфанов</a:t>
            </a:r>
            <a:r>
              <a:rPr lang="ru-RU" dirty="0"/>
              <a:t> </a:t>
            </a:r>
            <a:r>
              <a:rPr lang="ru-RU" dirty="0" err="1"/>
              <a:t>Завдят</a:t>
            </a:r>
            <a:r>
              <a:rPr lang="ru-RU" dirty="0"/>
              <a:t> </a:t>
            </a:r>
            <a:r>
              <a:rPr lang="ru-RU" dirty="0" err="1"/>
              <a:t>Нуретдинович</a:t>
            </a:r>
            <a:r>
              <a:rPr lang="ru-RU" dirty="0"/>
              <a:t> родился 16 августа 1926 года в городе Ленинграде.</a:t>
            </a:r>
          </a:p>
          <a:p>
            <a:r>
              <a:rPr lang="ru-RU" dirty="0"/>
              <a:t>В1941 году  когда началась Великая Отечественная война, ему было всего 15 лет. Их юных мальчишек призвали служить в ряды Советской Армии, а затем отправили на фронт защищать Родину.</a:t>
            </a:r>
          </a:p>
          <a:p>
            <a:r>
              <a:rPr lang="ru-RU" dirty="0"/>
              <a:t>В годы Великой Отечественной войны дедушка воевал в Монголии,  Японии, был рядовым солдатом. Радостную весть о Победе услышал и встретил  со своими сослуживцами в Японии.</a:t>
            </a:r>
          </a:p>
          <a:p>
            <a:r>
              <a:rPr lang="ru-RU" dirty="0"/>
              <a:t>Даже после окончания  войны, встретив Победу, они продолжали служить Родине.</a:t>
            </a:r>
          </a:p>
          <a:p>
            <a:r>
              <a:rPr lang="ru-RU" dirty="0"/>
              <a:t>Домой дедушка вернулся в 1948 году. Семь лет своей жизни с честью и доблестью отдал защите Родине.</a:t>
            </a:r>
          </a:p>
          <a:p>
            <a:r>
              <a:rPr lang="ru-RU" dirty="0"/>
              <a:t>Ему очень трудно было вспоминать военные годы, когда он вспоминал о них с болью в сердце, в душе и на глазах появлялись слезы.</a:t>
            </a:r>
          </a:p>
          <a:p>
            <a:r>
              <a:rPr lang="ru-RU" dirty="0"/>
              <a:t>Большую часть своей жизни дедушка проработал на железнодорожной станции в городе Агрызе. По профессии: проводник пригородных поездов.</a:t>
            </a:r>
          </a:p>
          <a:p>
            <a:r>
              <a:rPr lang="ru-RU" dirty="0"/>
              <a:t>С 1986 года на заслуженном отдыхе. За боевые заслуги перед Отечеством награжден " Орденом Отечественной войны", "Медалью Жукова" и многими другими медалями.</a:t>
            </a:r>
          </a:p>
          <a:p>
            <a:r>
              <a:rPr lang="ru-RU" dirty="0"/>
              <a:t>К сожалению мой дедушка умер 1 октября 2010 года в возрасте 84 года. до конца своих дней проживал в городе Агрызе.</a:t>
            </a:r>
          </a:p>
          <a:p>
            <a:r>
              <a:rPr lang="ru-RU" dirty="0"/>
              <a:t>Проходят годы, стираются из памяти даты и события, но остается то, чего нельзя забыть, о чем напоминают нам семейные реликвии. </a:t>
            </a:r>
          </a:p>
          <a:p>
            <a:r>
              <a:rPr lang="ru-RU" dirty="0"/>
              <a:t>Я горжусь тем, что мой дедушка был участником Великой Отечественной войны.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 flipV="1">
            <a:off x="12420871" y="-99392"/>
            <a:ext cx="45719" cy="36004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4532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" y="692696"/>
            <a:ext cx="6029493" cy="259593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Дети тыла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002" y="620688"/>
            <a:ext cx="3073367" cy="6552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3870"/>
            <a:ext cx="6039002" cy="36041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502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5832648" cy="5472608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sz="3500" dirty="0" smtClean="0"/>
              <a:t>родился в 1914 году в деревне </a:t>
            </a:r>
            <a:r>
              <a:rPr lang="ru-RU" sz="3500" dirty="0" err="1" smtClean="0"/>
              <a:t>Чишма</a:t>
            </a:r>
            <a:r>
              <a:rPr lang="ru-RU" sz="3500" dirty="0" smtClean="0"/>
              <a:t> </a:t>
            </a:r>
            <a:r>
              <a:rPr lang="ru-RU" sz="3500" dirty="0" err="1" smtClean="0"/>
              <a:t>Агрызского</a:t>
            </a:r>
            <a:r>
              <a:rPr lang="ru-RU" sz="3500" dirty="0" smtClean="0"/>
              <a:t> района ТАССР. </a:t>
            </a:r>
          </a:p>
          <a:p>
            <a:pPr algn="just">
              <a:buNone/>
            </a:pPr>
            <a:r>
              <a:rPr lang="ru-RU" sz="3500" dirty="0" smtClean="0"/>
              <a:t>Трудовую деятельность начал учителем начальной школы: с 1931 года по 1931 год в деревне </a:t>
            </a:r>
            <a:r>
              <a:rPr lang="ru-RU" sz="3500" dirty="0" err="1" smtClean="0"/>
              <a:t>Кудашево</a:t>
            </a:r>
            <a:r>
              <a:rPr lang="ru-RU" sz="3500" dirty="0" smtClean="0"/>
              <a:t>, с 1932 г. по 1933 г. в деревне </a:t>
            </a:r>
            <a:r>
              <a:rPr lang="ru-RU" sz="3500" dirty="0" err="1" smtClean="0"/>
              <a:t>Терси.С</a:t>
            </a:r>
            <a:r>
              <a:rPr lang="ru-RU" sz="3500" dirty="0" smtClean="0"/>
              <a:t> 1933 г. по 1935 г. работал зав. Политпросвет работником в </a:t>
            </a:r>
            <a:r>
              <a:rPr lang="ru-RU" sz="3500" dirty="0" err="1" smtClean="0"/>
              <a:t>Терсинской</a:t>
            </a:r>
            <a:r>
              <a:rPr lang="ru-RU" sz="3500" dirty="0" smtClean="0"/>
              <a:t> МТС. С 1935г по 1937г  окончил Татарскую Высшую коммунистическую с/</a:t>
            </a:r>
            <a:r>
              <a:rPr lang="ru-RU" sz="3500" dirty="0" err="1" smtClean="0"/>
              <a:t>х</a:t>
            </a:r>
            <a:r>
              <a:rPr lang="ru-RU" sz="3500" dirty="0" smtClean="0"/>
              <a:t> школу. С июля 1937г по июль 1940 год служил в рядах советской армии. С 1940г по 1941г работал директором </a:t>
            </a:r>
            <a:r>
              <a:rPr lang="ru-RU" sz="3500" dirty="0" err="1" smtClean="0"/>
              <a:t>Сукмановской</a:t>
            </a:r>
            <a:r>
              <a:rPr lang="ru-RU" sz="3500" dirty="0" smtClean="0"/>
              <a:t> школы. </a:t>
            </a:r>
          </a:p>
          <a:p>
            <a:pPr algn="just">
              <a:buNone/>
            </a:pPr>
            <a:r>
              <a:rPr lang="ru-RU" sz="3500" dirty="0" smtClean="0"/>
              <a:t>С 1941 года по сентябрь 1946 года был мобилизован на фронт в Великую Отечественную войну, офицером полит состава, звание старший лейтенант. За боевые заслуги был награждён орденом «Красная звезда»; медалью «За победу над Германией» и многими другими.</a:t>
            </a:r>
          </a:p>
          <a:p>
            <a:pPr algn="just">
              <a:buNone/>
            </a:pPr>
            <a:r>
              <a:rPr lang="ru-RU" sz="3500" dirty="0" smtClean="0"/>
              <a:t>С 1946г работал зав отделом </a:t>
            </a:r>
            <a:r>
              <a:rPr lang="ru-RU" sz="3500" dirty="0" err="1" smtClean="0"/>
              <a:t>Агрызского</a:t>
            </a:r>
            <a:r>
              <a:rPr lang="ru-RU" sz="3500" dirty="0" smtClean="0"/>
              <a:t> райкома КПСС. С 1954г по 1955г был направлен председателем   колхоза имени Мичурина </a:t>
            </a:r>
            <a:r>
              <a:rPr lang="ru-RU" sz="3500" dirty="0" err="1" smtClean="0"/>
              <a:t>Агрызского</a:t>
            </a:r>
            <a:r>
              <a:rPr lang="ru-RU" sz="3500" dirty="0" smtClean="0"/>
              <a:t> района. С 1957 по 1962г получил высшее образование в Казанском государственном педагогическом институте по специальности история, квалификация учитель истории средней школы. С  1956г  учителем истории и географии в Вольно - </a:t>
            </a:r>
            <a:r>
              <a:rPr lang="ru-RU" sz="3500" dirty="0" err="1" smtClean="0"/>
              <a:t>трудской</a:t>
            </a:r>
            <a:r>
              <a:rPr lang="ru-RU" sz="3500" dirty="0" smtClean="0"/>
              <a:t>  школе. С  1963г назначен директором </a:t>
            </a:r>
            <a:r>
              <a:rPr lang="ru-RU" sz="3500" dirty="0" err="1" smtClean="0"/>
              <a:t>Янаульской</a:t>
            </a:r>
            <a:r>
              <a:rPr lang="ru-RU" sz="3500" dirty="0" smtClean="0"/>
              <a:t> восьмилетней  школы. Проработал в этой должности до 1975 года. ( выход на пенсию ).</a:t>
            </a:r>
          </a:p>
          <a:p>
            <a:pPr algn="just">
              <a:buNone/>
            </a:pPr>
            <a:r>
              <a:rPr lang="ru-RU" sz="3500" dirty="0" smtClean="0"/>
              <a:t>22 мая 1980г умер.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 smtClean="0"/>
              <a:t>Ахметов </a:t>
            </a:r>
            <a:r>
              <a:rPr lang="ru-RU" dirty="0" err="1" smtClean="0"/>
              <a:t>Наби</a:t>
            </a:r>
            <a:r>
              <a:rPr lang="ru-RU" dirty="0" smtClean="0"/>
              <a:t> </a:t>
            </a:r>
            <a:r>
              <a:rPr lang="ru-RU" dirty="0" err="1" smtClean="0"/>
              <a:t>Ахметович</a:t>
            </a:r>
            <a:endParaRPr lang="ru-RU" dirty="0"/>
          </a:p>
        </p:txBody>
      </p:sp>
      <p:pic>
        <p:nvPicPr>
          <p:cNvPr id="1026" name="Picture 2" descr="C:\Users\Гулия\Desktop\Победа деда - моя победа\Наби бабай\Наби баба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052736"/>
            <a:ext cx="2564892" cy="4009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6669360"/>
          </a:xfrm>
        </p:spPr>
        <p:txBody>
          <a:bodyPr/>
          <a:lstStyle/>
          <a:p>
            <a:r>
              <a:rPr lang="ru-RU" dirty="0"/>
              <a:t> Ижболдина Софья Алексеевна</a:t>
            </a:r>
          </a:p>
          <a:p>
            <a:r>
              <a:rPr lang="ru-RU" dirty="0"/>
              <a:t>Мою прабабушку зовут Ижболдина Софья Алексеевна. По её рассказу они работали с малых лет. Помогали старшим  сеять зерно руками, таскали зерно мешками в амбар. Косили серпом </a:t>
            </a:r>
            <a:r>
              <a:rPr lang="ru-RU" dirty="0" err="1"/>
              <a:t>горох,рожь.За</a:t>
            </a:r>
            <a:r>
              <a:rPr lang="ru-RU" dirty="0"/>
              <a:t> работу им давали по ложке </a:t>
            </a:r>
            <a:r>
              <a:rPr lang="ru-RU" dirty="0" err="1"/>
              <a:t>мёда.Кушать</a:t>
            </a:r>
            <a:r>
              <a:rPr lang="ru-RU" dirty="0"/>
              <a:t> не </a:t>
            </a:r>
            <a:r>
              <a:rPr lang="ru-RU" dirty="0" err="1"/>
              <a:t>было,собирали</a:t>
            </a:r>
            <a:r>
              <a:rPr lang="ru-RU" dirty="0"/>
              <a:t> гнилую картошку . Окна были забиты ,чтоб света не было </a:t>
            </a:r>
            <a:r>
              <a:rPr lang="ru-RU" dirty="0" err="1"/>
              <a:t>видно.Видели</a:t>
            </a:r>
            <a:r>
              <a:rPr lang="ru-RU" dirty="0"/>
              <a:t>, как немцев-разведчиков увозили в Красный Бор в тюрьму.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12375152" y="404664"/>
            <a:ext cx="45719" cy="10081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flipV="1">
            <a:off x="-1908720" y="-819471"/>
            <a:ext cx="864096" cy="648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25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93752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ru-RU" dirty="0" err="1" smtClean="0"/>
              <a:t>Иммамутдинова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</a:t>
            </a:r>
            <a:r>
              <a:rPr lang="ru-RU" sz="2000" dirty="0" smtClean="0"/>
              <a:t>(11.04.1927-11.08.2009)</a:t>
            </a:r>
          </a:p>
          <a:p>
            <a:pPr marL="0" indent="0" algn="just">
              <a:buNone/>
            </a:pPr>
            <a:r>
              <a:rPr lang="ru-RU" sz="2000" dirty="0" smtClean="0"/>
              <a:t>Мои прадедушка и 2 брата бабушки </a:t>
            </a:r>
            <a:r>
              <a:rPr lang="ru-RU" sz="2000" dirty="0" err="1" smtClean="0"/>
              <a:t>Сауды</a:t>
            </a:r>
            <a:r>
              <a:rPr lang="ru-RU" sz="2000" dirty="0" smtClean="0"/>
              <a:t> ушли на фронт. В то время все работали на </a:t>
            </a:r>
            <a:r>
              <a:rPr lang="ru-RU" sz="2000" dirty="0" err="1" smtClean="0"/>
              <a:t>тракторах.Мужчины</a:t>
            </a:r>
            <a:r>
              <a:rPr lang="ru-RU" sz="2000" dirty="0" smtClean="0"/>
              <a:t>-трактористы ушли защищать свою Родину. Поэтому зимой открыли курсы подготовки для </a:t>
            </a:r>
            <a:r>
              <a:rPr lang="ru-RU" sz="2000" dirty="0" err="1" smtClean="0"/>
              <a:t>девушек,которым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предстоялось</a:t>
            </a:r>
            <a:r>
              <a:rPr lang="ru-RU" sz="2000" dirty="0" smtClean="0"/>
              <a:t> их заменить.16-летняя моя бабушка пройдя эти курсы скоро овладела профессией </a:t>
            </a:r>
            <a:r>
              <a:rPr lang="ru-RU" sz="2000" dirty="0" err="1" smtClean="0"/>
              <a:t>тракториста.Весной</a:t>
            </a:r>
            <a:r>
              <a:rPr lang="ru-RU" sz="2000" dirty="0" smtClean="0"/>
              <a:t> 1942 года она со своими подругами вышла работать на </a:t>
            </a:r>
            <a:r>
              <a:rPr lang="ru-RU" sz="2000" dirty="0" err="1" smtClean="0"/>
              <a:t>поле.Работали</a:t>
            </a:r>
            <a:r>
              <a:rPr lang="ru-RU" sz="2000" dirty="0" smtClean="0"/>
              <a:t> не покладая </a:t>
            </a:r>
            <a:r>
              <a:rPr lang="ru-RU" sz="2000" dirty="0" err="1" smtClean="0"/>
              <a:t>рук.Бывало,что</a:t>
            </a:r>
            <a:r>
              <a:rPr lang="ru-RU" sz="2000" dirty="0" smtClean="0"/>
              <a:t> тракторы выходили из строя .И моя </a:t>
            </a:r>
            <a:r>
              <a:rPr lang="ru-RU" sz="2000" dirty="0"/>
              <a:t>б</a:t>
            </a:r>
            <a:r>
              <a:rPr lang="ru-RU" sz="2000" dirty="0" smtClean="0"/>
              <a:t>абушка не ела целый день ,пытаясь починить </a:t>
            </a:r>
            <a:r>
              <a:rPr lang="ru-RU" sz="2000" dirty="0" err="1" smtClean="0"/>
              <a:t>трактора.Девушек</a:t>
            </a:r>
            <a:r>
              <a:rPr lang="ru-RU" sz="2000" dirty="0" smtClean="0"/>
              <a:t>-трактористок распределяли по </a:t>
            </a:r>
            <a:r>
              <a:rPr lang="ru-RU" sz="2000" dirty="0" err="1" smtClean="0"/>
              <a:t>колхозам.А</a:t>
            </a:r>
            <a:r>
              <a:rPr lang="ru-RU" sz="2000" dirty="0" smtClean="0"/>
              <a:t> зимой всех собирали чинить </a:t>
            </a:r>
            <a:r>
              <a:rPr lang="ru-RU" sz="2000" dirty="0" err="1" smtClean="0"/>
              <a:t>трактора.Бабушка</a:t>
            </a:r>
            <a:r>
              <a:rPr lang="ru-RU" sz="2000" dirty="0" smtClean="0"/>
              <a:t> </a:t>
            </a:r>
            <a:r>
              <a:rPr lang="ru-RU" sz="2000" dirty="0" err="1"/>
              <a:t>С</a:t>
            </a:r>
            <a:r>
              <a:rPr lang="ru-RU" sz="2000" dirty="0" err="1" smtClean="0"/>
              <a:t>ауда</a:t>
            </a:r>
            <a:r>
              <a:rPr lang="ru-RU" sz="2000" dirty="0" smtClean="0"/>
              <a:t>  работала до 12-часов ночи и к 5 утра снова выходили </a:t>
            </a:r>
            <a:r>
              <a:rPr lang="ru-RU" sz="2000" dirty="0" err="1" smtClean="0"/>
              <a:t>работать.Вспоминая</a:t>
            </a:r>
            <a:r>
              <a:rPr lang="ru-RU" sz="2000" dirty="0" smtClean="0"/>
              <a:t>, эти подробности ,моя бабушка особенно волновалась ,не могла сдержать </a:t>
            </a:r>
            <a:r>
              <a:rPr lang="ru-RU" sz="2000" dirty="0" err="1" smtClean="0"/>
              <a:t>слёз.Ведь</a:t>
            </a:r>
            <a:r>
              <a:rPr lang="ru-RU" sz="2000" dirty="0" smtClean="0"/>
              <a:t> до конца войны она не слезала с трактора .Даже весть о долгожданной победе  застала её на поле.</a:t>
            </a:r>
          </a:p>
          <a:p>
            <a:pPr marL="0" indent="0">
              <a:buNone/>
            </a:pPr>
            <a:endParaRPr lang="ru-RU" sz="1800" dirty="0" smtClean="0"/>
          </a:p>
        </p:txBody>
      </p:sp>
    </p:spTree>
    <p:extLst>
      <p:ext uri="{BB962C8B-B14F-4D97-AF65-F5344CB8AC3E}">
        <p14:creationId xmlns="" xmlns:p14="http://schemas.microsoft.com/office/powerpoint/2010/main" val="24380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746643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</a:t>
            </a:r>
            <a:r>
              <a:rPr lang="ru-RU" dirty="0" err="1" smtClean="0"/>
              <a:t>Гатин</a:t>
            </a:r>
            <a:r>
              <a:rPr lang="ru-RU" dirty="0" smtClean="0"/>
              <a:t> </a:t>
            </a:r>
            <a:r>
              <a:rPr lang="ru-RU" dirty="0" err="1" smtClean="0"/>
              <a:t>Хуснулгат</a:t>
            </a:r>
            <a:r>
              <a:rPr lang="ru-RU" dirty="0" smtClean="0"/>
              <a:t>  </a:t>
            </a:r>
            <a:r>
              <a:rPr lang="ru-RU" dirty="0" err="1" smtClean="0"/>
              <a:t>Гатинович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(14.10.1909-31.10.1992)</a:t>
            </a:r>
          </a:p>
          <a:p>
            <a:pPr marL="109728" indent="0">
              <a:buNone/>
            </a:pPr>
            <a:r>
              <a:rPr lang="ru-RU" dirty="0" smtClean="0"/>
              <a:t>Родился 14 октября1909 года в городе </a:t>
            </a:r>
            <a:r>
              <a:rPr lang="ru-RU" dirty="0" err="1" smtClean="0"/>
              <a:t>Иркутск,а</a:t>
            </a:r>
            <a:r>
              <a:rPr lang="ru-RU" dirty="0" smtClean="0"/>
              <a:t> потом  переехал в село </a:t>
            </a:r>
            <a:r>
              <a:rPr lang="ru-RU" dirty="0" err="1" smtClean="0"/>
              <a:t>Амирово</a:t>
            </a:r>
            <a:r>
              <a:rPr lang="ru-RU" dirty="0" smtClean="0"/>
              <a:t> </a:t>
            </a:r>
            <a:r>
              <a:rPr lang="ru-RU" dirty="0" err="1" smtClean="0"/>
              <a:t>Черемшанского</a:t>
            </a:r>
            <a:r>
              <a:rPr lang="ru-RU" dirty="0" smtClean="0"/>
              <a:t> района республики Татарстан.</a:t>
            </a:r>
          </a:p>
          <a:p>
            <a:pPr marL="109728" indent="0">
              <a:buNone/>
            </a:pPr>
            <a:r>
              <a:rPr lang="ru-RU" dirty="0" smtClean="0"/>
              <a:t>Он отправился  на фронт оставив 5 детей и жену. По словам бабушки, он воевал под руководством маршала </a:t>
            </a:r>
            <a:r>
              <a:rPr lang="ru-RU" dirty="0" err="1" smtClean="0"/>
              <a:t>Рокосовского.Побывал</a:t>
            </a:r>
            <a:r>
              <a:rPr lang="ru-RU" dirty="0" smtClean="0"/>
              <a:t>  в </a:t>
            </a:r>
            <a:r>
              <a:rPr lang="ru-RU" dirty="0" err="1" smtClean="0"/>
              <a:t>Москве,Сталинграде</a:t>
            </a:r>
            <a:r>
              <a:rPr lang="ru-RU" dirty="0"/>
              <a:t> </a:t>
            </a:r>
            <a:r>
              <a:rPr lang="ru-RU" dirty="0" smtClean="0"/>
              <a:t>и других </a:t>
            </a:r>
            <a:r>
              <a:rPr lang="ru-RU" dirty="0" err="1" smtClean="0"/>
              <a:t>городах.После</a:t>
            </a:r>
            <a:r>
              <a:rPr lang="ru-RU" dirty="0" smtClean="0"/>
              <a:t> войны вернулся </a:t>
            </a:r>
            <a:r>
              <a:rPr lang="ru-RU" dirty="0" err="1" smtClean="0"/>
              <a:t>домой.Был</a:t>
            </a:r>
            <a:r>
              <a:rPr lang="ru-RU" dirty="0" smtClean="0"/>
              <a:t> награждён медалью «За боевые </a:t>
            </a:r>
            <a:r>
              <a:rPr lang="ru-RU" dirty="0" err="1" smtClean="0"/>
              <a:t>заслуги»,«За</a:t>
            </a:r>
            <a:r>
              <a:rPr lang="ru-RU" dirty="0" smtClean="0"/>
              <a:t> доблестный труд в Великой Отечественной войне» и многими  другими медалями и орденами. Умер 31 октября 1992 года.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8744" y="1268760"/>
            <a:ext cx="216024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1080" y="273050"/>
            <a:ext cx="45719" cy="2036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179512" y="260648"/>
            <a:ext cx="4464496" cy="6408712"/>
          </a:xfrm>
        </p:spPr>
        <p:txBody>
          <a:bodyPr/>
          <a:lstStyle/>
          <a:p>
            <a:pPr marL="109728" indent="0">
              <a:buNone/>
            </a:pPr>
            <a:r>
              <a:rPr lang="ru-RU" dirty="0" err="1" smtClean="0"/>
              <a:t>ЗайнуллинНигматВаллиуло-вич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(1910-1999)</a:t>
            </a:r>
          </a:p>
          <a:p>
            <a:pPr marL="109728" indent="0">
              <a:buNone/>
            </a:pPr>
            <a:r>
              <a:rPr lang="ru-RU" dirty="0" smtClean="0"/>
              <a:t>Имел медаль «За отвагу».</a:t>
            </a:r>
          </a:p>
          <a:p>
            <a:pPr marL="109728" indent="0">
              <a:buNone/>
            </a:pPr>
            <a:r>
              <a:rPr lang="ru-RU" dirty="0" smtClean="0"/>
              <a:t>Занесен в книгу памяти погибших.</a:t>
            </a:r>
          </a:p>
          <a:p>
            <a:pPr marL="109728" indent="0">
              <a:buNone/>
            </a:pPr>
            <a:r>
              <a:rPr lang="ru-RU" dirty="0" err="1" smtClean="0"/>
              <a:t>ТолстыеРоги,Черкасовская</a:t>
            </a:r>
            <a:endParaRPr lang="ru-RU" dirty="0" smtClean="0"/>
          </a:p>
          <a:p>
            <a:pPr marL="109728" indent="0">
              <a:buNone/>
            </a:pPr>
            <a:r>
              <a:rPr lang="ru-RU" dirty="0" err="1" smtClean="0"/>
              <a:t>Область,район</a:t>
            </a:r>
            <a:r>
              <a:rPr lang="ru-RU" dirty="0" smtClean="0"/>
              <a:t> </a:t>
            </a:r>
            <a:r>
              <a:rPr lang="ru-RU" dirty="0" err="1" smtClean="0"/>
              <a:t>Лысята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60648"/>
            <a:ext cx="4498975" cy="6408712"/>
          </a:xfrm>
        </p:spPr>
        <p:txBody>
          <a:bodyPr/>
          <a:lstStyle/>
          <a:p>
            <a:r>
              <a:rPr lang="ru-RU" dirty="0" err="1" smtClean="0"/>
              <a:t>ГалимовГабдулхакГалимо-вич</a:t>
            </a:r>
            <a:endParaRPr lang="ru-RU" dirty="0" smtClean="0"/>
          </a:p>
          <a:p>
            <a:r>
              <a:rPr lang="ru-RU" dirty="0" smtClean="0"/>
              <a:t>(1912-1943)</a:t>
            </a:r>
          </a:p>
          <a:p>
            <a:r>
              <a:rPr lang="ru-RU" dirty="0" smtClean="0"/>
              <a:t>Родился в 1912 </a:t>
            </a:r>
            <a:r>
              <a:rPr lang="ru-RU" dirty="0" err="1" smtClean="0"/>
              <a:t>году,пропал</a:t>
            </a:r>
            <a:r>
              <a:rPr lang="ru-RU" dirty="0" smtClean="0"/>
              <a:t> без вести в 1943 году в Литве.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88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0792" y="1916832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179512" y="260648"/>
            <a:ext cx="4464496" cy="6597352"/>
          </a:xfrm>
        </p:spPr>
        <p:txBody>
          <a:bodyPr/>
          <a:lstStyle/>
          <a:p>
            <a:r>
              <a:rPr lang="ru-RU" dirty="0" err="1" smtClean="0"/>
              <a:t>Галимова</a:t>
            </a:r>
            <a:r>
              <a:rPr lang="ru-RU" dirty="0" smtClean="0"/>
              <a:t> </a:t>
            </a:r>
            <a:r>
              <a:rPr lang="ru-RU" dirty="0" err="1" smtClean="0"/>
              <a:t>Назиля</a:t>
            </a:r>
            <a:endParaRPr lang="ru-RU" dirty="0" smtClean="0"/>
          </a:p>
          <a:p>
            <a:r>
              <a:rPr lang="ru-RU" dirty="0" smtClean="0"/>
              <a:t>Родилась в 1936 году .</a:t>
            </a:r>
          </a:p>
          <a:p>
            <a:r>
              <a:rPr lang="ru-RU" dirty="0" smtClean="0"/>
              <a:t>Всего лишь пять лет было при начале войны.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60648"/>
            <a:ext cx="4391471" cy="6597352"/>
          </a:xfrm>
        </p:spPr>
        <p:txBody>
          <a:bodyPr/>
          <a:lstStyle/>
          <a:p>
            <a:r>
              <a:rPr lang="ru-RU" dirty="0" err="1" smtClean="0"/>
              <a:t>ГалимовИлгизГабдул</a:t>
            </a:r>
            <a:r>
              <a:rPr lang="ru-RU" dirty="0" smtClean="0"/>
              <a:t>    --</a:t>
            </a:r>
            <a:r>
              <a:rPr lang="ru-RU" dirty="0" err="1" smtClean="0"/>
              <a:t>хакович</a:t>
            </a:r>
            <a:endParaRPr lang="ru-RU" dirty="0"/>
          </a:p>
          <a:p>
            <a:r>
              <a:rPr lang="ru-RU" dirty="0" smtClean="0"/>
              <a:t>В 1941 году было 7 лет.</a:t>
            </a:r>
          </a:p>
          <a:p>
            <a:r>
              <a:rPr lang="ru-RU" dirty="0" smtClean="0"/>
              <a:t>Работа в колхозе конюхом.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755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Закирова </a:t>
            </a:r>
            <a:r>
              <a:rPr lang="ru-RU" dirty="0" err="1" smtClean="0"/>
              <a:t>Мафтуха</a:t>
            </a:r>
            <a:r>
              <a:rPr lang="ru-RU" dirty="0" smtClean="0"/>
              <a:t> </a:t>
            </a:r>
            <a:r>
              <a:rPr lang="ru-RU" dirty="0" err="1" smtClean="0"/>
              <a:t>Бахтиевна</a:t>
            </a:r>
            <a:endParaRPr lang="ru-RU" dirty="0" smtClean="0"/>
          </a:p>
          <a:p>
            <a:r>
              <a:rPr lang="ru-RU" dirty="0" smtClean="0"/>
              <a:t>Моя бабушка Закирова </a:t>
            </a:r>
            <a:r>
              <a:rPr lang="ru-RU" dirty="0" err="1" smtClean="0"/>
              <a:t>Мафтуха</a:t>
            </a:r>
            <a:r>
              <a:rPr lang="ru-RU" dirty="0" smtClean="0"/>
              <a:t> </a:t>
            </a:r>
            <a:r>
              <a:rPr lang="ru-RU" dirty="0" err="1" smtClean="0"/>
              <a:t>Бахтиевна,в</a:t>
            </a:r>
            <a:r>
              <a:rPr lang="ru-RU" dirty="0" smtClean="0"/>
              <a:t> девичестве Каримова родилась 20 мая 1930 года в деревне </a:t>
            </a:r>
            <a:r>
              <a:rPr lang="ru-RU" dirty="0" err="1" smtClean="0"/>
              <a:t>Биектау.Когда</a:t>
            </a:r>
            <a:r>
              <a:rPr lang="ru-RU" dirty="0" smtClean="0"/>
              <a:t> началась война ей было уже 11.Она умерла 7 апреля 2010 года в возрасте 79 лет.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754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995</TotalTime>
  <Words>1441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Победа деда- моя победа</vt:lpstr>
      <vt:lpstr>             Дети тыла</vt:lpstr>
      <vt:lpstr>Ахметов Наби Ахметович</vt:lpstr>
      <vt:lpstr>Слайд 4</vt:lpstr>
      <vt:lpstr>Слайд 5</vt:lpstr>
      <vt:lpstr>Слайд 6</vt:lpstr>
      <vt:lpstr>       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Гулия</cp:lastModifiedBy>
  <cp:revision>28</cp:revision>
  <dcterms:created xsi:type="dcterms:W3CDTF">2014-12-15T13:16:27Z</dcterms:created>
  <dcterms:modified xsi:type="dcterms:W3CDTF">2015-02-02T10:38:24Z</dcterms:modified>
</cp:coreProperties>
</file>